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92" autoAdjust="0"/>
  </p:normalViewPr>
  <p:slideViewPr>
    <p:cSldViewPr>
      <p:cViewPr varScale="1">
        <p:scale>
          <a:sx n="57" d="100"/>
          <a:sy n="57" d="100"/>
        </p:scale>
        <p:origin x="-17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CF2F-7878-4EEE-80D0-FC15C52A77AA}" type="datetimeFigureOut">
              <a:rPr lang="en-US" smtClean="0"/>
              <a:t>5/9/2021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5783F-093B-44E7-8DAD-416BB96A459A}" type="slidenum">
              <a:rPr lang="en-US" smtClean="0"/>
              <a:t>‹#›</a:t>
            </a:fld>
            <a:endParaRPr lang="en-US"/>
          </a:p>
        </p:txBody>
      </p:sp>
    </p:spTree>
    <p:extLst>
      <p:ext uri="{BB962C8B-B14F-4D97-AF65-F5344CB8AC3E}">
        <p14:creationId xmlns:p14="http://schemas.microsoft.com/office/powerpoint/2010/main" val="262617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Times New Roman" pitchFamily="18" charset="0"/>
                <a:cs typeface="Times New Roman" pitchFamily="18" charset="0"/>
              </a:rPr>
              <a:t>Black women face challenges such as discrimination while executing their duties. According to Greene (2000), black women faced discrimination in their workplace by 92% while white at 57%. Compared to whites, they had to demand respect, and black women did not get specialized training or promotions than whites who were perceived to have connections.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E15783F-093B-44E7-8DAD-416BB96A459A}" type="slidenum">
              <a:rPr lang="en-US" smtClean="0"/>
              <a:t>2</a:t>
            </a:fld>
            <a:endParaRPr lang="en-US"/>
          </a:p>
        </p:txBody>
      </p:sp>
    </p:spTree>
    <p:extLst>
      <p:ext uri="{BB962C8B-B14F-4D97-AF65-F5344CB8AC3E}">
        <p14:creationId xmlns:p14="http://schemas.microsoft.com/office/powerpoint/2010/main" val="119482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Times New Roman" pitchFamily="18" charset="0"/>
                <a:cs typeface="Times New Roman" pitchFamily="18" charset="0"/>
              </a:rPr>
              <a:t>Racial insults from the public and colleagues, discrimination, and duties are discharged; for example, White women are mostly not sent to the crime areas.</a:t>
            </a:r>
          </a:p>
          <a:p>
            <a:pPr marL="171450" indent="-171450">
              <a:buFont typeface="Arial" pitchFamily="34" charset="0"/>
              <a:buChar char="•"/>
            </a:pPr>
            <a:r>
              <a:rPr lang="en-US" dirty="0" smtClean="0">
                <a:latin typeface="Times New Roman" pitchFamily="18" charset="0"/>
                <a:cs typeface="Times New Roman" pitchFamily="18" charset="0"/>
              </a:rPr>
              <a:t>Black women face cultural organization barriers that deny them job promotions, leading to the underrepresentation of black women in the police service. Sexual harassment has made it impossible for black women to move up the ranks.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E15783F-093B-44E7-8DAD-416BB96A459A}" type="slidenum">
              <a:rPr lang="en-US" smtClean="0"/>
              <a:t>3</a:t>
            </a:fld>
            <a:endParaRPr lang="en-US"/>
          </a:p>
        </p:txBody>
      </p:sp>
    </p:spTree>
    <p:extLst>
      <p:ext uri="{BB962C8B-B14F-4D97-AF65-F5344CB8AC3E}">
        <p14:creationId xmlns:p14="http://schemas.microsoft.com/office/powerpoint/2010/main" val="24865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Times New Roman" pitchFamily="18" charset="0"/>
                <a:cs typeface="Times New Roman" pitchFamily="18" charset="0"/>
              </a:rPr>
              <a:t>Black political empowerment and pursuit for bureaucracy resulted in an increase in the number of black women to higher positions in the urban police agencies.</a:t>
            </a:r>
          </a:p>
          <a:p>
            <a:pPr marL="171450" indent="-171450">
              <a:buFont typeface="Arial" pitchFamily="34" charset="0"/>
              <a:buChar char="•"/>
            </a:pPr>
            <a:r>
              <a:rPr lang="en-US" dirty="0" smtClean="0">
                <a:latin typeface="Times New Roman" pitchFamily="18" charset="0"/>
                <a:cs typeface="Times New Roman" pitchFamily="18" charset="0"/>
              </a:rPr>
              <a:t>Georgia Ann Robinson was the first black woman in the United States in 1916. She started as a volunteer jail matron, and before that had, she participated actively in community affairs. In 1919 Los Angele's police department appointed Officer Robinson as a community worker and was assigned homicide. She was assigned duties of referring women and girls to social agencies.</a:t>
            </a:r>
          </a:p>
          <a:p>
            <a:pPr marL="171450" indent="-171450">
              <a:buFont typeface="Arial" pitchFamily="34" charset="0"/>
              <a:buChar char="•"/>
            </a:pPr>
            <a:r>
              <a:rPr lang="en-US" dirty="0" smtClean="0">
                <a:latin typeface="Times New Roman" pitchFamily="18" charset="0"/>
                <a:cs typeface="Times New Roman" pitchFamily="18" charset="0"/>
              </a:rPr>
              <a:t>She was also involved in activism where she founded Sojourner Truth Home that provided shelter for women and girls while working as an officer.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E15783F-093B-44E7-8DAD-416BB96A459A}" type="slidenum">
              <a:rPr lang="en-US" smtClean="0"/>
              <a:t>4</a:t>
            </a:fld>
            <a:endParaRPr lang="en-US"/>
          </a:p>
        </p:txBody>
      </p:sp>
    </p:spTree>
    <p:extLst>
      <p:ext uri="{BB962C8B-B14F-4D97-AF65-F5344CB8AC3E}">
        <p14:creationId xmlns:p14="http://schemas.microsoft.com/office/powerpoint/2010/main" val="39109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1FB44-C57C-4499-875F-60A47567C397}"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197479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1FB44-C57C-4499-875F-60A47567C397}"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359211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1FB44-C57C-4499-875F-60A47567C397}"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62407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1FB44-C57C-4499-875F-60A47567C397}"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42891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1FB44-C57C-4499-875F-60A47567C397}"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243468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1FB44-C57C-4499-875F-60A47567C397}"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316344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1FB44-C57C-4499-875F-60A47567C397}"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173007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1FB44-C57C-4499-875F-60A47567C397}"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44376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1FB44-C57C-4499-875F-60A47567C397}"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45173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1FB44-C57C-4499-875F-60A47567C397}"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130614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1FB44-C57C-4499-875F-60A47567C397}"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68A23-3E52-4D47-8E83-D921F3B0ECEC}" type="slidenum">
              <a:rPr lang="en-US" smtClean="0"/>
              <a:t>‹#›</a:t>
            </a:fld>
            <a:endParaRPr lang="en-US"/>
          </a:p>
        </p:txBody>
      </p:sp>
    </p:spTree>
    <p:extLst>
      <p:ext uri="{BB962C8B-B14F-4D97-AF65-F5344CB8AC3E}">
        <p14:creationId xmlns:p14="http://schemas.microsoft.com/office/powerpoint/2010/main" val="15710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1FB44-C57C-4499-875F-60A47567C397}" type="datetimeFigureOut">
              <a:rPr lang="en-US" smtClean="0"/>
              <a:t>5/9/2021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68A23-3E52-4D47-8E83-D921F3B0ECEC}" type="slidenum">
              <a:rPr lang="en-US" smtClean="0"/>
              <a:t>‹#›</a:t>
            </a:fld>
            <a:endParaRPr lang="en-US"/>
          </a:p>
        </p:txBody>
      </p:sp>
    </p:spTree>
    <p:extLst>
      <p:ext uri="{BB962C8B-B14F-4D97-AF65-F5344CB8AC3E}">
        <p14:creationId xmlns:p14="http://schemas.microsoft.com/office/powerpoint/2010/main" val="273588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620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9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smtClean="0">
                <a:latin typeface="Times New Roman" pitchFamily="18" charset="0"/>
                <a:cs typeface="Times New Roman" pitchFamily="18" charset="0"/>
              </a:rPr>
              <a:t>Since the 1800's black women have played a significant role in law enforcement in the United States, most of the women started as social workers and were expected to meet higher standards for police employment but received low salaries (Marshall, 2013).</a:t>
            </a:r>
          </a:p>
          <a:p>
            <a:pPr>
              <a:lnSpc>
                <a:spcPct val="120000"/>
              </a:lnSpc>
            </a:pPr>
            <a:r>
              <a:rPr lang="en-US" dirty="0" smtClean="0">
                <a:latin typeface="Times New Roman" pitchFamily="18" charset="0"/>
                <a:cs typeface="Times New Roman" pitchFamily="18" charset="0"/>
              </a:rPr>
              <a:t>The women were to demonstrate the organization's overall value so that they can have an opportunity to execute street patrol. Through the determination and struggle of women, they could transform their social worker role into policing.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7651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Times New Roman" pitchFamily="18" charset="0"/>
                <a:cs typeface="Times New Roman" pitchFamily="18" charset="0"/>
              </a:rPr>
              <a:t>Cons</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According to research on the situation of women in the urban police department where discrimination was the main problem.</a:t>
            </a:r>
          </a:p>
          <a:p>
            <a:r>
              <a:rPr lang="en-US" dirty="0" smtClean="0">
                <a:latin typeface="Times New Roman" pitchFamily="18" charset="0"/>
                <a:cs typeface="Times New Roman" pitchFamily="18" charset="0"/>
              </a:rPr>
              <a:t>To Marshall (2013), black women get unfair treatment in the workplace while white women are treated much better since they can make a call and everything is done.</a:t>
            </a:r>
          </a:p>
          <a:p>
            <a:r>
              <a:rPr lang="en-US" dirty="0" smtClean="0">
                <a:latin typeface="Times New Roman" pitchFamily="18" charset="0"/>
                <a:cs typeface="Times New Roman" pitchFamily="18" charset="0"/>
              </a:rPr>
              <a:t>Black women have reported many discrimination cases based on gender, race, or combined with the whites. In the workplace, discrimination on job promotions and assignments are among the challenges faced by black women (Greene, 2000).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5451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itchFamily="18" charset="0"/>
                <a:cs typeface="Times New Roman" pitchFamily="18" charset="0"/>
              </a:rPr>
              <a:t>Pros</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Like other women, black women bring special qualities and attributes to the work of urban police agencies. Such qualities include compassion, skills, communication, and maturity, which will give the organization a positive image (Marshall, 2013).</a:t>
            </a:r>
          </a:p>
          <a:p>
            <a:r>
              <a:rPr lang="en-US" dirty="0" smtClean="0">
                <a:latin typeface="Times New Roman" pitchFamily="18" charset="0"/>
                <a:cs typeface="Times New Roman" pitchFamily="18" charset="0"/>
              </a:rPr>
              <a:t>Black women join law enforcement for their financial security. Many black women are motivated to work in the urban police agency to provide for their families, leading to an improved standard of living.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0253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References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Greene, H. T. (2000). Black females in law enforcement: A foundation for future research. Journal of Contemporary Criminal Justice, 16(2), 230-239.</a:t>
            </a:r>
          </a:p>
          <a:p>
            <a:r>
              <a:rPr lang="en-US" dirty="0" smtClean="0">
                <a:latin typeface="Times New Roman" pitchFamily="18" charset="0"/>
                <a:cs typeface="Times New Roman" pitchFamily="18" charset="0"/>
              </a:rPr>
              <a:t>Marshall, G. (2013). Barriers for women in law enforcement. Athabasca, Alberta: Athabasca University.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80129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563</Words>
  <Application>Microsoft Office PowerPoint</Application>
  <PresentationFormat>On-screen Show (4:3)</PresentationFormat>
  <Paragraphs>22</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Introduction</vt:lpstr>
      <vt:lpstr>Cons</vt:lpstr>
      <vt:lpstr>Pros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2021-05-09T10:53:21Z</dcterms:created>
  <dcterms:modified xsi:type="dcterms:W3CDTF">2021-05-09T11:47:39Z</dcterms:modified>
</cp:coreProperties>
</file>